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91" r:id="rId4"/>
    <p:sldId id="285" r:id="rId5"/>
    <p:sldId id="295" r:id="rId6"/>
    <p:sldId id="284" r:id="rId7"/>
    <p:sldId id="283" r:id="rId8"/>
    <p:sldId id="282" r:id="rId9"/>
    <p:sldId id="292" r:id="rId10"/>
    <p:sldId id="286" r:id="rId11"/>
    <p:sldId id="294" r:id="rId12"/>
    <p:sldId id="287" r:id="rId13"/>
    <p:sldId id="288" r:id="rId14"/>
    <p:sldId id="293" r:id="rId15"/>
    <p:sldId id="289" r:id="rId16"/>
    <p:sldId id="290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548" autoAdjust="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8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72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18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29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6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9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7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9665-C9A3-4442-A845-913DCC6CA91C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0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41532D-69A7-4062-AF66-5497658A7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808" y="256847"/>
            <a:ext cx="4214191" cy="5850384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5" y="256847"/>
            <a:ext cx="7731697" cy="6276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i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</a:t>
            </a:r>
            <a:r>
              <a:rPr lang="en-US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МАОУ г. Нягани СОШ №2 </a:t>
            </a:r>
            <a:b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год»</a:t>
            </a:r>
            <a:r>
              <a:rPr lang="ru-RU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b="1" i="1" kern="1200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96061" cy="920336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</a:t>
            </a:r>
            <a:r>
              <a:rPr lang="en-US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3512"/>
            <a:ext cx="9392478" cy="47840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</a:t>
            </a:r>
            <a:r>
              <a:rPr lang="ru-RU" sz="5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иметь подтвержденную учетную запись на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1" y="49695"/>
            <a:ext cx="2690190" cy="284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96061" cy="92033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заявление через портал </a:t>
            </a:r>
            <a:r>
              <a:rPr lang="ru-RU" sz="3600" b="1" u="sng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530" y="1285462"/>
            <a:ext cx="9753600" cy="510208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 на портал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набрать в поисковой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строке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«Запись в 1 класс»;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опцию «Подать заявление»;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авторизацию с помощью логина и пароля;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электронную форму заявления, убедиться в том, что заявление принято;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1-2 рабочих дней явиться в школу с оригиналами документов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88" y="4969563"/>
            <a:ext cx="2014329" cy="17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57" y="365124"/>
            <a:ext cx="9263269" cy="1692275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en-US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</a:t>
            </a:r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600" b="1" u="sng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ставления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оригиналов</a:t>
            </a:r>
            <a:r>
              <a:rPr lang="en-US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лично при посещении школы:</a:t>
            </a: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557" y="1603512"/>
            <a:ext cx="9554817" cy="47840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1-2 рабочих дней с момента подачи заявления через ЕПГУ!</a:t>
            </a:r>
            <a:endParaRPr lang="ru-RU" sz="8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E114F09-6A1B-4D0A-8203-1A5D23E54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00670"/>
            <a:ext cx="3097696" cy="2686878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89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74" y="365126"/>
            <a:ext cx="9806609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</a:t>
            </a:r>
            <a:r>
              <a:rPr lang="ru-RU" sz="31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зачисления: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75" y="1020418"/>
            <a:ext cx="10124660" cy="573522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родителя (законного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представителя);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аспорт РФ или документ, удостоверяющий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иностранного гражданина и лица без гражданства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СНИЛС;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видетельство о рождении ребенка и СНИЛС;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рождении полнородных и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неполнородных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брата и (или) сестры (в случае использования права преимущественного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подтверждающего установление опеки или попечительства (при необходимости);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о регистрации ребенка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 или по месту пребывания на закрепленной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места работы родителя (законного представителя) ребенка или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первоочередного приема на обучение (при наличии права);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заключения психолого-медико-педагогической комиссии (при наличии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детей с ОВЗ для получения образования по адаптированным</a:t>
            </a:r>
          </a:p>
          <a:p>
            <a:pPr marL="0" lv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образовательным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родители предоставляют заключение ПМПК (при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необходимости)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опия документа, подтверждающего законность пребывания на территории РФ (для иностранных граждан)</a:t>
            </a:r>
          </a:p>
        </p:txBody>
      </p:sp>
    </p:spTree>
    <p:extLst>
      <p:ext uri="{BB962C8B-B14F-4D97-AF65-F5344CB8AC3E}">
        <p14:creationId xmlns:p14="http://schemas.microsoft.com/office/powerpoint/2010/main" val="1048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213035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издания приказа о зачислении: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40" y="1868556"/>
            <a:ext cx="8883926" cy="299499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приёме документов в период с 01 апреля по 30 июня -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 рабочих дней после завершения приема заявлений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1 по 3 июля текущего года).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приёме документов после 06 июля срок издания приказа о зачислении в течение 5 рабочих дней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A9746-EAB6-42EC-BF6B-9AE3133B2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121" y="4255134"/>
            <a:ext cx="3416687" cy="2172170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543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приема документов: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1020418"/>
            <a:ext cx="9586291" cy="543339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Понедельник-пятница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8:00-17:00 (обед с 13:00-14:00)</a:t>
            </a:r>
          </a:p>
          <a:p>
            <a:pPr marL="0" lv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этаж, приёмная школы</a:t>
            </a:r>
          </a:p>
          <a:p>
            <a:pPr marL="0" lvl="0" indent="0" algn="ctr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телефону: 8(34672) 5-47-41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Документовед Федосеева Татьяна Владимировна</a:t>
            </a:r>
          </a:p>
          <a:p>
            <a:pPr marL="0" lvl="0" indent="0"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Пронина Ирина Вадимовна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8(34672) 5-47-41 добавочный 114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89" y="377689"/>
            <a:ext cx="2225704" cy="223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437322"/>
            <a:ext cx="9665804" cy="6016487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5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пожаловать  в школу!</a:t>
            </a: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896" y="2483604"/>
            <a:ext cx="6347791" cy="38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63" y="365125"/>
            <a:ext cx="9962865" cy="827571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Регламентируется следующими документами:</a:t>
            </a: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5774" y="1285461"/>
            <a:ext cx="5393635" cy="48915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«Об образовании  в РФ» №273 от 2012 года ФЗ;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2 сентября 2020 года №458;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08.10.2021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707;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30 августа 2022 года №784 (вступили в силу с 1 марта 2023 года);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просвещения РФ №47 от 23.01.2023г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6887" y="1285462"/>
            <a:ext cx="4747766" cy="39689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Регламентом о зачислении в образовательные организации города Нягани от 04.10.2022 года №3035 (с изменениями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о закреплении территорий от 28 февраля 2023 года №405;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правилах приема, перевода, выбытия и отчисления обучающихся МАОУ г. Нягани СОШ №2 (утверждено приказом №518 от 31.08.2023);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школы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78" y="5153891"/>
            <a:ext cx="3154018" cy="165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63" y="518615"/>
            <a:ext cx="9393615" cy="132383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какого возраста принимаются дети в 1 класс?</a:t>
            </a: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5774" y="2019869"/>
            <a:ext cx="9780104" cy="41570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сентября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должно быть </a:t>
            </a:r>
            <a:r>
              <a:rPr lang="ru-RU" sz="2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лет 6 месяцев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не более 8 лет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раннем или в более позднем возрасте по разрешению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образования и науки Администрации города Нягани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78" y="4859097"/>
            <a:ext cx="3154018" cy="195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529"/>
            <a:ext cx="8796130" cy="1404731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8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документов:</a:t>
            </a: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6" y="940904"/>
            <a:ext cx="9428822" cy="573819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апреля </a:t>
            </a:r>
            <a:r>
              <a:rPr lang="en-US" sz="9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9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проживающих на закрепленной территории, а также для детей, имеющих право первоочередного и преимущественного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06 </a:t>
            </a:r>
            <a:r>
              <a:rPr lang="en-US" sz="9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свободных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9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не проживающих на закрепленной территории на свободные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9" y="0"/>
            <a:ext cx="2410241" cy="23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28567" cy="132607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  <a:t>Категории лиц.</a:t>
            </a:r>
            <a:br>
              <a:rPr lang="ru-RU" b="1" u="sng" dirty="0" smtClean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  <a:t>Сроки приема с 1 апреля по 30 июня текущего года</a:t>
            </a:r>
            <a:endParaRPr lang="ru-RU" sz="3100" b="1" u="sng" dirty="0">
              <a:solidFill>
                <a:srgbClr val="1818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745674"/>
            <a:ext cx="4359393" cy="2291936"/>
          </a:xfrm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Первоочередной порядок приема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125683" y="3657599"/>
            <a:ext cx="6044539" cy="1876301"/>
          </a:xfrm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детей с территории, к которой прикреплена школа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240783" y="2030681"/>
            <a:ext cx="4865118" cy="1721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Преимущественный порядок приема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0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8784"/>
            <a:ext cx="10515600" cy="1020416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Первоочередное право </a:t>
            </a:r>
            <a:r>
              <a:rPr lang="ru-RU" sz="28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имеют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034716"/>
            <a:ext cx="9496927" cy="552510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сотрудника полиции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сотрудников органов внутренних дел, не являющихся сотрудниками полиции;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сотрудников органов уголовно-исполнительной системы (имеющих специальные звания);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сотрудников органов принудительного исполнения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(имеющих специальные звания)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сотрудников противопожарной службы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(имеющих специальные звания)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сотрудников таможенных органов;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перечисленных категорий граждан, погибших во время службы или уволенных (в том числе умерших в течение года после увольнения) в связи с увечьем или повреждением здоровья;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377" y="5268036"/>
            <a:ext cx="2602199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322" y="365126"/>
            <a:ext cx="10058400" cy="920336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Преимущественное право зачисления имеет:</a:t>
            </a:r>
            <a:endParaRPr lang="ru-RU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179444"/>
            <a:ext cx="9880386" cy="48635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полнородные и неполнородные брат и (или) сестра которого обучаются в данной общеобразовательной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дети, находящиеся под опекой или попечительством, усыновлённые (удочерённые), в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 приёмной семьи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A9746-EAB6-42EC-BF6B-9AE3133B2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87" y="4612943"/>
            <a:ext cx="3204652" cy="2172170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474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79" y="609600"/>
            <a:ext cx="9771796" cy="821635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Территория, за которой закреплена школа:</a:t>
            </a: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" y="1431235"/>
            <a:ext cx="9908274" cy="50241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Энергетиков, переулок Садовый, переулок Тепличный, переулок Ясный, улица Авиационная, улица Брусничная, улица Весенняя, улица Еланская, улица Заречная, улица Зимняя, улица Интернациональная, улица Крылова, улица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Лорбинская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улица Набережная, улица Пионерская д.1-136, улица Полуденная, улица Просвещения, улица Речная д.1-72, улица Светлая, улица Советская, улица Таежная, улица Узбекская, улица Уральская, улица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Чульчамская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051" y="5102087"/>
            <a:ext cx="2888975" cy="1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686" y="185530"/>
            <a:ext cx="7615451" cy="123383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приёме документов:</a:t>
            </a:r>
            <a:endParaRPr lang="ru-RU" sz="32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6" y="1077382"/>
            <a:ext cx="9952382" cy="5738192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 школе нет свободных мест;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неполный пакет документов;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представленные документы утратили силу;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ошибки в документах и др.</a:t>
            </a:r>
            <a:endParaRPr lang="ru-RU" sz="7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9" y="0"/>
            <a:ext cx="2410241" cy="23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1647</TotalTime>
  <Words>849</Words>
  <Application>Microsoft Office PowerPoint</Application>
  <PresentationFormat>Широкоэкранный</PresentationFormat>
  <Paragraphs>114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Trebuchet MS</vt:lpstr>
      <vt:lpstr>Wingdings</vt:lpstr>
      <vt:lpstr>Wingdings 3</vt:lpstr>
      <vt:lpstr>Аспект</vt:lpstr>
      <vt:lpstr>Родительское собрание   «Правила приема в 1 класс МАОУ г. Нягани СОШ №2  на 2024-2025 учебный год» </vt:lpstr>
      <vt:lpstr>Регламентируется следующими документами:</vt:lpstr>
      <vt:lpstr>С какого возраста принимаются дети в 1 класс?</vt:lpstr>
      <vt:lpstr>Сроки приёма документов:</vt:lpstr>
      <vt:lpstr>Категории лиц. Сроки приема с 1 апреля по 30 июня текущего года</vt:lpstr>
      <vt:lpstr>Первоочередное право зачисления имеют:</vt:lpstr>
      <vt:lpstr>Преимущественное право зачисления имеет:</vt:lpstr>
      <vt:lpstr>Территория, за которой закреплена школа:</vt:lpstr>
      <vt:lpstr>Отказ в приёме документов:</vt:lpstr>
      <vt:lpstr>Способ подачи заявления:</vt:lpstr>
      <vt:lpstr>Как подать заявление через портал Госуслуг:</vt:lpstr>
      <vt:lpstr>Сроки предоставления оригиналов документов лично при посещении школы:</vt:lpstr>
      <vt:lpstr> Перечень необходимых документов для зачисления: </vt:lpstr>
      <vt:lpstr> Сроки издания приказа о зачислении: </vt:lpstr>
      <vt:lpstr>График приема документов: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подачи документов для поступления в школу</dc:title>
  <dc:creator>алексей петров</dc:creator>
  <cp:lastModifiedBy>Федосеева Татьяна Владимировна</cp:lastModifiedBy>
  <cp:revision>50</cp:revision>
  <cp:lastPrinted>2023-03-07T09:26:44Z</cp:lastPrinted>
  <dcterms:created xsi:type="dcterms:W3CDTF">2022-12-02T17:55:31Z</dcterms:created>
  <dcterms:modified xsi:type="dcterms:W3CDTF">2024-03-13T10:32:28Z</dcterms:modified>
</cp:coreProperties>
</file>